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0B831-1A07-473D-A8C2-F0EE2BD47D05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13D83F-0A0C-4462-8DCB-3EE98F24CC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9869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3D83F-0A0C-4462-8DCB-3EE98F24CCB4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9296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40BD3-8821-47FD-8052-7D545BAFF3DB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BE1F0-BCE3-4A5F-AD16-8B7459AD13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558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40BD3-8821-47FD-8052-7D545BAFF3DB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BE1F0-BCE3-4A5F-AD16-8B7459AD13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546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40BD3-8821-47FD-8052-7D545BAFF3DB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BE1F0-BCE3-4A5F-AD16-8B7459AD13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1610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40BD3-8821-47FD-8052-7D545BAFF3DB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BE1F0-BCE3-4A5F-AD16-8B7459AD13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5375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40BD3-8821-47FD-8052-7D545BAFF3DB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BE1F0-BCE3-4A5F-AD16-8B7459AD13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394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40BD3-8821-47FD-8052-7D545BAFF3DB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BE1F0-BCE3-4A5F-AD16-8B7459AD13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1267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40BD3-8821-47FD-8052-7D545BAFF3DB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BE1F0-BCE3-4A5F-AD16-8B7459AD13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564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40BD3-8821-47FD-8052-7D545BAFF3DB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BE1F0-BCE3-4A5F-AD16-8B7459AD13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5123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40BD3-8821-47FD-8052-7D545BAFF3DB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BE1F0-BCE3-4A5F-AD16-8B7459AD13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11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40BD3-8821-47FD-8052-7D545BAFF3DB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BE1F0-BCE3-4A5F-AD16-8B7459AD13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711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40BD3-8821-47FD-8052-7D545BAFF3DB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BE1F0-BCE3-4A5F-AD16-8B7459AD13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8177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40BD3-8821-47FD-8052-7D545BAFF3DB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BE1F0-BCE3-4A5F-AD16-8B7459AD13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7616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Выбор Александра Невского: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Причины и последствия.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410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Но монголы как завоеватели Руси были лучше любых европейцев, например, немцев.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5616" y="2996952"/>
            <a:ext cx="730546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Монголы-кочевники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не претендовали </a:t>
            </a:r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800" b="1" dirty="0" smtClean="0"/>
              <a:t>    на </a:t>
            </a:r>
            <a:r>
              <a:rPr lang="ru-RU" sz="2800" b="1" dirty="0"/>
              <a:t>землю</a:t>
            </a:r>
            <a:r>
              <a:rPr lang="ru-RU" sz="2800" dirty="0"/>
              <a:t> </a:t>
            </a:r>
            <a:r>
              <a:rPr lang="ru-RU" sz="2800" dirty="0" smtClean="0"/>
              <a:t>Руси</a:t>
            </a:r>
          </a:p>
          <a:p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Монголы-язычники</a:t>
            </a:r>
            <a:r>
              <a:rPr lang="ru-RU" sz="2800" dirty="0" smtClean="0"/>
              <a:t>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были</a:t>
            </a:r>
            <a:r>
              <a:rPr lang="ru-RU" sz="2800" dirty="0"/>
              <a:t>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веротерпимы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5576" y="5445224"/>
            <a:ext cx="773564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Все это давало надежду на сохранение Руси</a:t>
            </a:r>
          </a:p>
          <a:p>
            <a:pPr algn="ctr"/>
            <a:r>
              <a:rPr lang="ru-RU" sz="2800" dirty="0">
                <a:latin typeface="Arial" pitchFamily="34" charset="0"/>
                <a:cs typeface="Arial" pitchFamily="34" charset="0"/>
              </a:rPr>
              <a:t>под</a:t>
            </a:r>
            <a:r>
              <a:rPr lang="ru-RU" sz="2800" dirty="0"/>
              <a:t>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их</a:t>
            </a:r>
            <a:r>
              <a:rPr lang="ru-RU" sz="2800" dirty="0"/>
              <a:t>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властью</a:t>
            </a:r>
          </a:p>
        </p:txBody>
      </p:sp>
    </p:spTree>
    <p:extLst>
      <p:ext uri="{BB962C8B-B14F-4D97-AF65-F5344CB8AC3E}">
        <p14:creationId xmlns:p14="http://schemas.microsoft.com/office/powerpoint/2010/main" val="55164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Союз с Западом был возможен тогда только в виде подчинения Руси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Вячеслав\Downloads\Стенд_2014\Невский и Орда\teutonic-conques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700808"/>
            <a:ext cx="4876800" cy="423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7544" y="1988840"/>
            <a:ext cx="2927020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Прибалтика уже была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наполовину подчинена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немецкими рыцарями.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Это был пример для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Руси.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Эти «союзники» могли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бы отнять у русских и 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веру, и землю.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Именно потому князь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Александр счел татар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меньшим злом.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35896" y="6237312"/>
            <a:ext cx="29129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Завоевания немцев в Прибалтике.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29844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132856"/>
            <a:ext cx="331236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Arial" pitchFamily="34" charset="0"/>
                <a:ea typeface="Calibri"/>
                <a:cs typeface="Arial" pitchFamily="34" charset="0"/>
              </a:rPr>
              <a:t>Факты свидетельствуют, что ни о каком союзе с татарами как принципиальной цели Александр не думал. Но и в противоположную крайность – борьбу с Ордой  любой ценой – он тоже не впадал. 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Вячеслав\Downloads\Стенд_2014\Невский и Орда\medium_23a1b4c75ed39020381cbcdbef9f0084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988840"/>
            <a:ext cx="4572000" cy="3300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99592" y="5517232"/>
            <a:ext cx="706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Александр Невский и татарский посол. Кадр из фильма С. Эйзенштейна. 1938 г.</a:t>
            </a:r>
            <a:endParaRPr lang="ru-RU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1052736"/>
            <a:ext cx="20731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Выводы: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44471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Выводы: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2967335"/>
            <a:ext cx="68407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algn="ctr"/>
            <a:endParaRPr lang="ru-RU" sz="2800" dirty="0">
              <a:latin typeface="Arial" pitchFamily="34" charset="0"/>
              <a:ea typeface="Calibri"/>
              <a:cs typeface="Arial" pitchFamily="34" charset="0"/>
            </a:endParaRPr>
          </a:p>
          <a:p>
            <a:pPr algn="ctr"/>
            <a:endParaRPr lang="ru-RU" sz="2800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algn="ctr"/>
            <a:r>
              <a:rPr lang="ru-RU" sz="2800" dirty="0" smtClean="0">
                <a:latin typeface="Arial" pitchFamily="34" charset="0"/>
                <a:ea typeface="Calibri"/>
                <a:cs typeface="Arial" pitchFamily="34" charset="0"/>
              </a:rPr>
              <a:t>Для </a:t>
            </a:r>
            <a:r>
              <a:rPr lang="ru-RU" sz="2800" dirty="0">
                <a:latin typeface="Arial" pitchFamily="34" charset="0"/>
                <a:ea typeface="Calibri"/>
                <a:cs typeface="Arial" pitchFamily="34" charset="0"/>
              </a:rPr>
              <a:t>великого князя Александра Ярославича был бы возможен любой союз, </a:t>
            </a:r>
            <a:r>
              <a:rPr lang="ru-RU" sz="2800" dirty="0" smtClean="0">
                <a:latin typeface="Arial" pitchFamily="34" charset="0"/>
                <a:ea typeface="Calibri"/>
                <a:cs typeface="Arial" pitchFamily="34" charset="0"/>
              </a:rPr>
              <a:t>если </a:t>
            </a:r>
            <a:r>
              <a:rPr lang="ru-RU" sz="2800" dirty="0">
                <a:latin typeface="Arial" pitchFamily="34" charset="0"/>
                <a:ea typeface="Calibri"/>
                <a:cs typeface="Arial" pitchFamily="34" charset="0"/>
              </a:rPr>
              <a:t>бы он был выгоден </a:t>
            </a:r>
            <a:r>
              <a:rPr lang="ru-RU" sz="2800" dirty="0" smtClean="0">
                <a:latin typeface="Arial" pitchFamily="34" charset="0"/>
                <a:ea typeface="Calibri"/>
                <a:cs typeface="Arial" pitchFamily="34" charset="0"/>
              </a:rPr>
              <a:t>Руси.</a:t>
            </a:r>
          </a:p>
          <a:p>
            <a:pPr lvl="0" algn="ctr"/>
            <a:r>
              <a:rPr lang="ru-RU" sz="2800" dirty="0"/>
              <a:t>Между Востоком и Западом князь выбрал собственную Родину, Русь.</a:t>
            </a:r>
          </a:p>
          <a:p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C:\Users\Вячеслав\Downloads\Стенд_2014\Невский и Орда\b02ba799ef162f0e413ef77d49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340768"/>
            <a:ext cx="3665984" cy="2749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079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413338"/>
            <a:ext cx="813690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	В своей работе я решил </a:t>
            </a:r>
            <a:r>
              <a:rPr lang="ru-RU" sz="3200" dirty="0"/>
              <a:t>рассмотреть, опираясь на исторические факты, один из поворотных моментов российской истории – деятельность великого князя Александра Невского, который вынужден был сделать реальный политический выбор между Востоком (Ордой) и Западом.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11760" y="931367"/>
            <a:ext cx="327980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Выбор тем</a:t>
            </a:r>
            <a:r>
              <a:rPr lang="ru-RU" sz="4400" dirty="0"/>
              <a:t>ы.</a:t>
            </a:r>
          </a:p>
        </p:txBody>
      </p:sp>
    </p:spTree>
    <p:extLst>
      <p:ext uri="{BB962C8B-B14F-4D97-AF65-F5344CB8AC3E}">
        <p14:creationId xmlns:p14="http://schemas.microsoft.com/office/powerpoint/2010/main" val="395664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Два образа великого князя Александра в русской истории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Воин и полководец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/>
            <a:r>
              <a:rPr lang="ru-RU" dirty="0" smtClean="0"/>
              <a:t>Святой, страдавший за Русь</a:t>
            </a:r>
            <a:endParaRPr lang="ru-RU" dirty="0"/>
          </a:p>
        </p:txBody>
      </p:sp>
      <p:pic>
        <p:nvPicPr>
          <p:cNvPr id="1026" name="Picture 2" descr="C:\Users\Вячеслав\Downloads\Стенд_2014\Невский и Орда\Св_Александр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636912"/>
            <a:ext cx="3398717" cy="3702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Вячеслав\Downloads\Стенд_2014\Невский и Орда\2b786cdc60d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636913"/>
            <a:ext cx="2117532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564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Я составил следующий план исследования: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592" y="2060848"/>
            <a:ext cx="797359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Сформулировать предварительную гипотезу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Изучить источники и литературу по теме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На основании изучения источников проверить  свою гипотезу 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Сформулировать окончательные выводы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Изложить выводы и аргументацию письменно в форме статьи.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0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Я выяснил, что главными источниками по теме являются: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1988840"/>
            <a:ext cx="814299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летописи, опубликованные в Полном собрании русских</a:t>
            </a: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летописей (ПРСЛ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), прежде всего Лаврентьевская и</a:t>
            </a: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Новгородская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I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а также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Житие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Александра </a:t>
            </a:r>
            <a:r>
              <a:rPr lang="ru-RU" sz="2400" dirty="0" smtClean="0"/>
              <a:t>Невского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Этих книг нет по Брайлю и в аудио формате, но они</a:t>
            </a: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есть в Интернете.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Интернет-публикациями я и воспользовался.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18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620688"/>
            <a:ext cx="60960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07704" y="5877272"/>
            <a:ext cx="5745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Титульная страница Лаврентьевской летописи из ПСРЛ.</a:t>
            </a:r>
          </a:p>
        </p:txBody>
      </p:sp>
    </p:spTree>
    <p:extLst>
      <p:ext uri="{BB962C8B-B14F-4D97-AF65-F5344CB8AC3E}">
        <p14:creationId xmlns:p14="http://schemas.microsoft.com/office/powerpoint/2010/main" val="355778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Карта «Русь и золотая орда» во 2-й пол. </a:t>
            </a:r>
            <a:r>
              <a:rPr lang="en-US" dirty="0" smtClean="0"/>
              <a:t>XIII</a:t>
            </a:r>
            <a:r>
              <a:rPr lang="ru-RU" dirty="0" smtClean="0"/>
              <a:t> в.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Золотая Орда в это время была огромным и мощным государством, </a:t>
            </a:r>
          </a:p>
          <a:p>
            <a:r>
              <a:rPr lang="ru-RU" dirty="0" smtClean="0"/>
              <a:t>которое уже разгромило русские княжества и могло сделать </a:t>
            </a:r>
          </a:p>
          <a:p>
            <a:r>
              <a:rPr lang="ru-RU" dirty="0" smtClean="0"/>
              <a:t>это снова.  Это знал князь Александр.</a:t>
            </a:r>
            <a:endParaRPr lang="ru-RU" dirty="0"/>
          </a:p>
        </p:txBody>
      </p:sp>
      <p:pic>
        <p:nvPicPr>
          <p:cNvPr id="1026" name="Picture 2" descr="C:\Users\Вячеслав\Downloads\Стенд_2014\Невский и Орда\Орда и Русь_карта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" r="3333"/>
          <a:stretch>
            <a:fillRect/>
          </a:stretch>
        </p:blipFill>
        <p:spPr bwMode="auto">
          <a:xfrm>
            <a:off x="1763688" y="591325"/>
            <a:ext cx="5515000" cy="413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570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Минусы монголов как завоевателей Руси: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9592" y="1988840"/>
            <a:ext cx="7629909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Монголы - свирепые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и беспощадные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завоеватели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Монголы</a:t>
            </a:r>
            <a:r>
              <a:rPr lang="ru-RU" sz="2400" dirty="0" smtClean="0"/>
              <a:t> </a:t>
            </a:r>
            <a:r>
              <a:rPr lang="ru-RU" sz="2400" dirty="0"/>
              <a:t>–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язычники</a:t>
            </a:r>
            <a:r>
              <a:rPr lang="ru-RU" sz="2400" dirty="0"/>
              <a:t>,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«поганые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»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Чуждая</a:t>
            </a:r>
            <a:r>
              <a:rPr lang="ru-RU" sz="2400" dirty="0" smtClean="0"/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степная</a:t>
            </a:r>
            <a:r>
              <a:rPr lang="ru-RU" sz="2400" dirty="0"/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кочевническая</a:t>
            </a:r>
            <a:r>
              <a:rPr lang="ru-RU" sz="2400" dirty="0"/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культура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    монголо-татар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37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Монгольское войско в походе.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Вячеслав\Downloads\Стенд_2014\Невский и Орда\Монголы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4" r="1704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111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367</Words>
  <Application>Microsoft Office PowerPoint</Application>
  <PresentationFormat>Экран (4:3)</PresentationFormat>
  <Paragraphs>69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Выбор Александра Невского:</vt:lpstr>
      <vt:lpstr>Презентация PowerPoint</vt:lpstr>
      <vt:lpstr>Два образа великого князя Александра в русской истории</vt:lpstr>
      <vt:lpstr>Я составил следующий план исследования:</vt:lpstr>
      <vt:lpstr>Я выяснил, что главными источниками по теме являются:</vt:lpstr>
      <vt:lpstr>Презентация PowerPoint</vt:lpstr>
      <vt:lpstr>Карта «Русь и золотая орда» во 2-й пол. XIII в.</vt:lpstr>
      <vt:lpstr>Минусы монголов как завоевателей Руси:</vt:lpstr>
      <vt:lpstr>Монгольское войско в походе.</vt:lpstr>
      <vt:lpstr>Но монголы как завоеватели Руси были лучше любых европейцев, например, немцев.</vt:lpstr>
      <vt:lpstr>Союз с Западом был возможен тогда только в виде подчинения Руси</vt:lpstr>
      <vt:lpstr>Презентация PowerPoint</vt:lpstr>
      <vt:lpstr>Выводы: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Выбор Александра Невского:</dc:title>
  <dc:creator>Вячеслав</dc:creator>
  <cp:lastModifiedBy>Вячеслав</cp:lastModifiedBy>
  <cp:revision>24</cp:revision>
  <dcterms:created xsi:type="dcterms:W3CDTF">2015-04-23T13:35:31Z</dcterms:created>
  <dcterms:modified xsi:type="dcterms:W3CDTF">2015-04-27T17:28:53Z</dcterms:modified>
</cp:coreProperties>
</file>