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E7B0-39DE-4FAF-8432-E3FD411B5852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37E6B-2459-4840-869F-CFC94D858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58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37E6B-2459-4840-869F-CFC94D8587B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37E6B-2459-4840-869F-CFC94D8587B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37E6B-2459-4840-869F-CFC94D8587B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женские…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37E6B-2459-4840-869F-CFC94D8587BD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BD81D8-C556-460A-823D-B04CFB295C3F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1A929F-A0C9-4D27-92EF-A604479E0E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стильно. Мой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 профессии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3968189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выполнена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Никитиной П.,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2б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стараюсь хорошо учиться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6M545NUcV5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Жду потом всех в своем салоне!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original_5445920640c088f27a8dfc7b_562116bdc0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241539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 останетесь довольны!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extension-1024x9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02234"/>
            <a:ext cx="4191000" cy="3720331"/>
          </a:xfrm>
        </p:spPr>
      </p:pic>
      <p:pic>
        <p:nvPicPr>
          <p:cNvPr id="6" name="Содержимое 5" descr="strizhka-kaskad-muzhskaya-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5890" y="2110740"/>
            <a:ext cx="3208020" cy="37033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348880"/>
            <a:ext cx="8686800" cy="1152128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пасибо 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внимание!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работы хороши, выбирай на вкус!!!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13-153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484784"/>
            <a:ext cx="4884289" cy="48860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профессии важны, а парикмахер лучше всех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5" descr="201305031800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772816"/>
            <a:ext cx="4821548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81048" cy="122413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Парикмахер – это специалист по созданию стиля человека с помощью прически и 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парика.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6" descr="34210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8" name="Содержимое 7" descr="247623-1-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90700"/>
            <a:ext cx="4343400" cy="4343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решила 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быть парикмахером и дарить людям красоту!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img_1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5106" y="1554163"/>
            <a:ext cx="6366188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мечтаю стать стилистом причёсок и делать людей красивыми!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4" descr="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82862"/>
            <a:ext cx="4191000" cy="2959075"/>
          </a:xfrm>
        </p:spPr>
      </p:pic>
      <p:pic>
        <p:nvPicPr>
          <p:cNvPr id="6" name="Содержимое 5" descr="rscreenshot-c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50591"/>
            <a:ext cx="4343400" cy="242361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Мне нравятся такие 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причёски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4" descr="2243212-565x7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153991"/>
            <a:ext cx="4191000" cy="3616817"/>
          </a:xfrm>
        </p:spPr>
      </p:pic>
      <p:pic>
        <p:nvPicPr>
          <p:cNvPr id="6" name="Содержимое 5" descr="397e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877345"/>
            <a:ext cx="4343400" cy="217010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Мне нравятся такие 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причёски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4" descr="muzhskie-pricheski-s-borodoi-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66900"/>
            <a:ext cx="4191000" cy="4191000"/>
          </a:xfrm>
        </p:spPr>
      </p:pic>
      <p:pic>
        <p:nvPicPr>
          <p:cNvPr id="6" name="Содержимое 5" descr="s1200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7617" y="1600200"/>
            <a:ext cx="3784566" cy="4724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меня есть тренировочный макет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6" descr="YMj4X8_ozJ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3717652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103</Words>
  <Application>Microsoft Office PowerPoint</Application>
  <PresentationFormat>Экран (4:3)</PresentationFormat>
  <Paragraphs>20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Все работы хороши, выбирай на вкус!!!</vt:lpstr>
      <vt:lpstr>Все профессии важны, а парикмахер лучше всех!</vt:lpstr>
      <vt:lpstr>Парикмахер – это специалист по созданию стиля человека с помощью прически и парика.</vt:lpstr>
      <vt:lpstr>Я решила быть парикмахером и дарить людям красоту!</vt:lpstr>
      <vt:lpstr>Я мечтаю стать стилистом причёсок и делать людей красивыми!</vt:lpstr>
      <vt:lpstr>Мне нравятся такие причёски</vt:lpstr>
      <vt:lpstr>Мне нравятся такие причёски</vt:lpstr>
      <vt:lpstr>У меня есть тренировочный макет</vt:lpstr>
      <vt:lpstr>Я стараюсь хорошо учиться</vt:lpstr>
      <vt:lpstr>Жду потом всех в своем салоне!</vt:lpstr>
      <vt:lpstr>Вы останетесь довольны!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выбор профессии…</dc:title>
  <dc:creator>Юля</dc:creator>
  <cp:lastModifiedBy>Власова Мария</cp:lastModifiedBy>
  <cp:revision>17</cp:revision>
  <dcterms:created xsi:type="dcterms:W3CDTF">2018-11-29T18:14:15Z</dcterms:created>
  <dcterms:modified xsi:type="dcterms:W3CDTF">2019-01-22T08:28:36Z</dcterms:modified>
</cp:coreProperties>
</file>