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BC9B6-4854-4C37-A1C9-0703A8308C18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231F2-9FD0-4DE6-954A-62A8BB7DF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93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Включить звук (щелчком мыши)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F231F2-9FD0-4DE6-954A-62A8BB7DF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7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68009-56E3-45D3-BB7E-D9E559A16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FE92B5-6AA8-46B5-9406-D0A001B03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E70428-4665-4FE8-BA83-248DB89A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FA0-3B5D-4CE7-BD28-0E59FAA6774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584D69-46D4-4196-894F-FE84BB5A9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D88602-5248-46CB-B56B-FF1DB316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3BAF-0696-4E9C-A4D4-F5DBE4B6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7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AE284-B582-4A30-8F10-A5C94D43C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73BE885-2A52-4FD5-BD0C-205CCE79E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EA9DB5-90E2-4DCB-83BF-DEDD466C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FA0-3B5D-4CE7-BD28-0E59FAA6774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6F985D-8FB0-4893-B893-1ECB778A4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7DBA8B-E49C-43E4-9300-9B7BE3776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3BAF-0696-4E9C-A4D4-F5DBE4B6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88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1BF67E-B52B-45EA-A3CF-C5203A659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6D333B-362E-4847-B689-C09D44E28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BDF073-5B44-493C-9E33-EDDE8ACEB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FA0-3B5D-4CE7-BD28-0E59FAA6774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F9D87-C178-4D9E-B98F-95C0DF0C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E4777-75A1-4453-8780-C8F644DC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3BAF-0696-4E9C-A4D4-F5DBE4B6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8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8BE21-CA26-458F-8607-2939ACD8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37D5C-B62B-4021-8331-CC80E90F8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90CC0-8A58-496C-BC8F-77E15B79B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FA0-3B5D-4CE7-BD28-0E59FAA6774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534F6A-6F3F-4868-9496-1E1711C4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912FE8-B158-4B2B-972E-86D1C520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3BAF-0696-4E9C-A4D4-F5DBE4B6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8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A873A-E4B0-4314-ABA9-0CDC2C806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7FD924-3298-4C17-99F6-D70EBAFD7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C4760C-7B3F-42F2-96BC-139137DC6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FA0-3B5D-4CE7-BD28-0E59FAA6774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94DAA-4E0A-4EAE-8B56-49180330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2DA44-55CB-4B91-940B-8CC36CC8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3BAF-0696-4E9C-A4D4-F5DBE4B6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83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67C25-3020-4FF8-ADE9-C9580AB9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C86F8F-B221-46A6-BF9E-2C99A9F56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8F3200-AC72-4E88-9923-B33C195DE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42364E-0587-459C-AE2B-BF763AF4F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FA0-3B5D-4CE7-BD28-0E59FAA6774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2C3441-7086-4EC8-963C-8F6524233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2EF060-A7A3-48D8-BD7C-B5067769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3BAF-0696-4E9C-A4D4-F5DBE4B6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0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3CBAA-E4F2-48E2-BDB7-3BA9210B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9643DA-EEC5-42B7-8760-C3D153841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62708F-E342-4527-A7B2-78708FEBD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241661-7139-473B-BA07-93401805F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601A08B-4628-4279-BE35-A1825381C1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FF3758-1FEA-4857-8055-DE856CF0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FA0-3B5D-4CE7-BD28-0E59FAA6774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B48927-7884-4112-9AA2-C9CB1352E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D434051-DB10-4092-B46E-3E666C884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3BAF-0696-4E9C-A4D4-F5DBE4B6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9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8A093-7204-498E-9111-6D9BBD05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4947C0-E855-4655-AA3D-158D54702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FA0-3B5D-4CE7-BD28-0E59FAA6774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3C81CCC-988B-42E4-ACF5-1CC8C61F5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AF3D8B0-EBE3-45CD-BB03-D0A32A5B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3BAF-0696-4E9C-A4D4-F5DBE4B6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6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F6CE71-8FA5-4D56-A71F-1043DA27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FA0-3B5D-4CE7-BD28-0E59FAA6774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756271-D9BF-407D-A97F-E541DBB2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8A36C3-BE2A-4432-A7C7-21D133E16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3BAF-0696-4E9C-A4D4-F5DBE4B6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B9906-25E7-43AB-84BA-6AF254E4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D46199-64D7-458A-B785-E199D3837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F5483B-B47D-4497-B627-0908F035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AC01-B080-4C63-A1DE-0F767D58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FA0-3B5D-4CE7-BD28-0E59FAA6774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54E99-2334-4EAD-A1AE-E5C685291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E442FC-7208-4E6A-962D-D55D609E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3BAF-0696-4E9C-A4D4-F5DBE4B6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4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9F819-7E19-4B36-AE13-B5EA38929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94475D-AC47-42CB-BC78-9CDABF4C3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56D30F-B6CF-484F-A506-8E479280F1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6C3ED0-88DA-4DC8-99D0-223F1253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0FA0-3B5D-4CE7-BD28-0E59FAA6774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891BD6-7911-455C-8BC8-79FEBFFC2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AA849D-D188-4A64-915B-C644B783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E3BAF-0696-4E9C-A4D4-F5DBE4B6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34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B505B-A2D3-450B-B681-A207C8AC5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B04122-3B7A-427A-B32B-5AFDE4F7D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49D643-898E-497D-A24D-1DA3D432F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90FA0-3B5D-4CE7-BD28-0E59FAA6774F}" type="datetimeFigureOut">
              <a:rPr lang="ru-RU" smtClean="0"/>
              <a:t>28.10.2021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0C1E55-7FEB-45D9-8A37-CCEBB86CA5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66B0A8-FA0D-49CA-B224-128975CD2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3BAF-0696-4E9C-A4D4-F5DBE4B6D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8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png"/><Relationship Id="rId7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DF477-056A-4982-973E-8C456880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5376"/>
            <a:ext cx="10515600" cy="3114674"/>
          </a:xfrm>
        </p:spPr>
        <p:txBody>
          <a:bodyPr>
            <a:noAutofit/>
          </a:bodyPr>
          <a:lstStyle/>
          <a:p>
            <a:pPr algn="ctr"/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11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Координатная плоскость</a:t>
            </a:r>
            <a:r>
              <a:rPr lang="ru-RU" sz="11500" dirty="0"/>
              <a:t/>
            </a:r>
            <a:br>
              <a:rPr lang="ru-RU" sz="11500" dirty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/>
              <a:t/>
            </a:r>
            <a:br>
              <a:rPr lang="ru-RU" sz="7200" dirty="0"/>
            </a:br>
            <a:r>
              <a:rPr lang="ru-RU" sz="7200" dirty="0"/>
              <a:t/>
            </a:r>
            <a:br>
              <a:rPr lang="ru-RU" sz="7200" dirty="0"/>
            </a:br>
            <a:endParaRPr lang="ru-RU" sz="5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CEDF477-056A-4982-973E-8C4568803B11}"/>
              </a:ext>
            </a:extLst>
          </p:cNvPr>
          <p:cNvSpPr txBox="1">
            <a:spLocks/>
          </p:cNvSpPr>
          <p:nvPr/>
        </p:nvSpPr>
        <p:spPr>
          <a:xfrm>
            <a:off x="838199" y="5029200"/>
            <a:ext cx="10515600" cy="1255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7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 6 класс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6308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06EFE-2EFD-49CC-B43C-DDD239B2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453" y="225306"/>
            <a:ext cx="10515600" cy="736719"/>
          </a:xfrm>
        </p:spPr>
        <p:txBody>
          <a:bodyPr>
            <a:noAutofit/>
          </a:bodyPr>
          <a:lstStyle/>
          <a:p>
            <a:pPr marL="55245" indent="-6350" algn="ctr">
              <a:lnSpc>
                <a:spcPct val="115000"/>
              </a:lnSpc>
              <a:spcAft>
                <a:spcPts val="65"/>
              </a:spcAft>
            </a:pPr>
            <a:r>
              <a:rPr lang="ru-RU" sz="5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Математический </a:t>
            </a:r>
            <a:r>
              <a:rPr lang="ru-RU" sz="5400" b="1" dirty="0" smtClean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диктант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1460D-A9D5-430E-A6CD-FFF0871B2BAE}"/>
              </a:ext>
            </a:extLst>
          </p:cNvPr>
          <p:cNvSpPr txBox="1"/>
          <p:nvPr/>
        </p:nvSpPr>
        <p:spPr>
          <a:xfrm>
            <a:off x="374897" y="1293928"/>
            <a:ext cx="4062274" cy="5278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245" indent="-6350" algn="l">
              <a:lnSpc>
                <a:spcPct val="115000"/>
              </a:lnSpc>
              <a:spcAft>
                <a:spcPts val="65"/>
              </a:spcAft>
            </a:pPr>
            <a:r>
              <a:rPr lang="ru-RU" sz="36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Верные ответы:</a:t>
            </a:r>
          </a:p>
          <a:p>
            <a:pPr marL="55245" indent="-6350" algn="l">
              <a:lnSpc>
                <a:spcPct val="115000"/>
              </a:lnSpc>
              <a:spcAft>
                <a:spcPts val="65"/>
              </a:spcAft>
            </a:pPr>
            <a:r>
              <a:rPr lang="ru-RU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С (– 4; 1)</a:t>
            </a:r>
          </a:p>
          <a:p>
            <a:pPr marL="55245" indent="-6350" algn="l">
              <a:lnSpc>
                <a:spcPct val="115000"/>
              </a:lnSpc>
              <a:spcAft>
                <a:spcPts val="65"/>
              </a:spcAft>
            </a:pPr>
            <a:r>
              <a:rPr lang="ru-RU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2. 3</a:t>
            </a:r>
          </a:p>
          <a:p>
            <a:pPr marL="55245" indent="-6350" algn="l">
              <a:lnSpc>
                <a:spcPct val="115000"/>
              </a:lnSpc>
              <a:spcAft>
                <a:spcPts val="65"/>
              </a:spcAft>
            </a:pPr>
            <a:r>
              <a:rPr lang="ru-RU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3. (0; 6) и (0; – 6)</a:t>
            </a:r>
          </a:p>
          <a:p>
            <a:pPr marL="55245" indent="-6350" algn="l">
              <a:lnSpc>
                <a:spcPct val="115000"/>
              </a:lnSpc>
              <a:spcAft>
                <a:spcPts val="65"/>
              </a:spcAft>
            </a:pPr>
            <a:r>
              <a:rPr lang="ru-RU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4. ноль (0)</a:t>
            </a:r>
          </a:p>
          <a:p>
            <a:pPr marL="55245" indent="-6350" algn="l">
              <a:lnSpc>
                <a:spcPct val="115000"/>
              </a:lnSpc>
              <a:spcAft>
                <a:spcPts val="65"/>
              </a:spcAft>
            </a:pPr>
            <a:r>
              <a:rPr lang="ru-RU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5. да</a:t>
            </a:r>
          </a:p>
          <a:p>
            <a:pPr marL="55245" indent="-6350" algn="l">
              <a:lnSpc>
                <a:spcPct val="115000"/>
              </a:lnSpc>
              <a:spcAft>
                <a:spcPts val="65"/>
              </a:spcAft>
            </a:pPr>
            <a:r>
              <a:rPr lang="ru-RU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6. нет</a:t>
            </a:r>
          </a:p>
          <a:p>
            <a:pPr marL="55245" indent="-6350" algn="l">
              <a:lnSpc>
                <a:spcPct val="115000"/>
              </a:lnSpc>
              <a:spcAft>
                <a:spcPts val="65"/>
              </a:spcAft>
            </a:pPr>
            <a:r>
              <a:rPr lang="ru-RU" sz="36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7. да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393FA7-1397-40D9-9D55-653D27C8D593}"/>
              </a:ext>
            </a:extLst>
          </p:cNvPr>
          <p:cNvSpPr txBox="1"/>
          <p:nvPr/>
        </p:nvSpPr>
        <p:spPr>
          <a:xfrm>
            <a:off x="4722921" y="1387031"/>
            <a:ext cx="7315199" cy="5092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245" indent="-6350" algn="ctr">
              <a:lnSpc>
                <a:spcPct val="115000"/>
              </a:lnSpc>
              <a:spcAft>
                <a:spcPts val="65"/>
              </a:spcAft>
            </a:pPr>
            <a:r>
              <a:rPr lang="ru-RU" sz="3200" b="1" u="sng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Критерии оценивания:</a:t>
            </a:r>
          </a:p>
          <a:p>
            <a:pPr marL="55245" indent="-6350" algn="l">
              <a:lnSpc>
                <a:spcPct val="115000"/>
              </a:lnSpc>
              <a:spcAft>
                <a:spcPts val="65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«5» - верно даны ответы на все 7 вопросов.</a:t>
            </a:r>
          </a:p>
          <a:p>
            <a:pPr marL="55245" indent="-6350" algn="l">
              <a:lnSpc>
                <a:spcPct val="115000"/>
              </a:lnSpc>
              <a:spcAft>
                <a:spcPts val="65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«4» - верно даны ответы на любые 5 или 6 вопросов.</a:t>
            </a:r>
          </a:p>
          <a:p>
            <a:pPr marL="55245" indent="-6350" algn="l">
              <a:lnSpc>
                <a:spcPct val="115000"/>
              </a:lnSpc>
              <a:spcAft>
                <a:spcPts val="65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«3» - верно даны ответы на любые 3 или 4 вопроса.</a:t>
            </a:r>
          </a:p>
          <a:p>
            <a:r>
              <a:rPr lang="ru-RU" sz="32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«2» - нет ни одного верного ответа или дан 1 или 2 верных ответа.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7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C10564-57E5-4E62-A683-6BA7420FF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46" y="97654"/>
            <a:ext cx="9086297" cy="6760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35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06EFE-2EFD-49CC-B43C-DDD239B2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53" y="311031"/>
            <a:ext cx="10515600" cy="1325563"/>
          </a:xfrm>
        </p:spPr>
        <p:txBody>
          <a:bodyPr>
            <a:normAutofit fontScale="90000"/>
          </a:bodyPr>
          <a:lstStyle/>
          <a:p>
            <a:pPr marL="55245" indent="-6350" algn="ctr">
              <a:lnSpc>
                <a:spcPct val="115000"/>
              </a:lnSpc>
              <a:spcAft>
                <a:spcPts val="65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B93809-9405-46B8-8A3B-5B0B715EEB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1" y="2325290"/>
            <a:ext cx="4906566" cy="423641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4" name="музыка созвездий">
            <a:hlinkClick r:id="" action="ppaction://media"/>
            <a:extLst>
              <a:ext uri="{FF2B5EF4-FFF2-40B4-BE49-F238E27FC236}">
                <a16:creationId xmlns:a16="http://schemas.microsoft.com/office/drawing/2014/main" id="{746E0EB9-148B-4616-9098-040163E8E1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50"/>
                  <p14:bmkLst>
                    <p14:bmk name="Закладка 1" time="0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07953" y="144285"/>
            <a:ext cx="609600" cy="609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35CE3E-7C6C-4889-B7E3-C9CDC6C9C6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25290"/>
            <a:ext cx="5516753" cy="408362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651DE8-749E-4BBE-AA49-A373A5626388}"/>
              </a:ext>
            </a:extLst>
          </p:cNvPr>
          <p:cNvSpPr txBox="1"/>
          <p:nvPr/>
        </p:nvSpPr>
        <p:spPr>
          <a:xfrm>
            <a:off x="2814024" y="93455"/>
            <a:ext cx="6156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Созвездия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FE443A1-3E48-4D31-8F96-FB62A77B16AA}"/>
              </a:ext>
            </a:extLst>
          </p:cNvPr>
          <p:cNvCxnSpPr>
            <a:cxnSpLocks/>
          </p:cNvCxnSpPr>
          <p:nvPr/>
        </p:nvCxnSpPr>
        <p:spPr>
          <a:xfrm flipH="1">
            <a:off x="2503504" y="1048913"/>
            <a:ext cx="1757778" cy="122377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3E3B6B4-28F8-41FF-864F-35808C37333E}"/>
              </a:ext>
            </a:extLst>
          </p:cNvPr>
          <p:cNvCxnSpPr/>
          <p:nvPr/>
        </p:nvCxnSpPr>
        <p:spPr>
          <a:xfrm>
            <a:off x="7407133" y="973812"/>
            <a:ext cx="1970843" cy="122377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78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2424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06EFE-2EFD-49CC-B43C-DDD239B2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53" y="311031"/>
            <a:ext cx="10515600" cy="1325563"/>
          </a:xfrm>
        </p:spPr>
        <p:txBody>
          <a:bodyPr>
            <a:normAutofit fontScale="90000"/>
          </a:bodyPr>
          <a:lstStyle/>
          <a:p>
            <a:pPr marL="55245" indent="-6350" algn="ctr">
              <a:lnSpc>
                <a:spcPct val="115000"/>
              </a:lnSpc>
              <a:spcAft>
                <a:spcPts val="65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3A1B1E-88DC-480D-BA43-038112DAD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7" y="2251866"/>
            <a:ext cx="5611983" cy="40939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34AD98-B950-4919-A59D-BDA403A93C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96" y="2315018"/>
            <a:ext cx="5719160" cy="4030835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E6A6B-59F1-4359-8177-FE00ADF84CE5}"/>
              </a:ext>
            </a:extLst>
          </p:cNvPr>
          <p:cNvSpPr txBox="1"/>
          <p:nvPr/>
        </p:nvSpPr>
        <p:spPr>
          <a:xfrm>
            <a:off x="2626681" y="75100"/>
            <a:ext cx="6156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Созвездия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C43E4685-FAAF-4A0F-A11F-162449B2D914}"/>
              </a:ext>
            </a:extLst>
          </p:cNvPr>
          <p:cNvCxnSpPr>
            <a:cxnSpLocks/>
          </p:cNvCxnSpPr>
          <p:nvPr/>
        </p:nvCxnSpPr>
        <p:spPr>
          <a:xfrm flipH="1">
            <a:off x="2503504" y="1048913"/>
            <a:ext cx="1757778" cy="122377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6A23329-7759-46F5-9123-A66F5C9F496F}"/>
              </a:ext>
            </a:extLst>
          </p:cNvPr>
          <p:cNvCxnSpPr/>
          <p:nvPr/>
        </p:nvCxnSpPr>
        <p:spPr>
          <a:xfrm>
            <a:off x="7208668" y="1048913"/>
            <a:ext cx="1970843" cy="122377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6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06EFE-2EFD-49CC-B43C-DDD239B2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53" y="311031"/>
            <a:ext cx="10515600" cy="1325563"/>
          </a:xfrm>
        </p:spPr>
        <p:txBody>
          <a:bodyPr>
            <a:normAutofit fontScale="90000"/>
          </a:bodyPr>
          <a:lstStyle/>
          <a:p>
            <a:pPr marL="55245" indent="-6350" algn="ctr">
              <a:lnSpc>
                <a:spcPct val="115000"/>
              </a:lnSpc>
              <a:spcAft>
                <a:spcPts val="65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DF5981-A624-4F27-AE01-C05359A58A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71" y="2386745"/>
            <a:ext cx="5717601" cy="392702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A23DA8-C98F-4B74-9E10-3C406ACA7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8" y="2386745"/>
            <a:ext cx="6171496" cy="407041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4FA2F4-3316-40A1-B467-C467D991B35D}"/>
              </a:ext>
            </a:extLst>
          </p:cNvPr>
          <p:cNvSpPr txBox="1"/>
          <p:nvPr/>
        </p:nvSpPr>
        <p:spPr>
          <a:xfrm>
            <a:off x="2587274" y="174795"/>
            <a:ext cx="6156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Созвездия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7628B36-275C-4023-AF5A-48F6E928AB10}"/>
              </a:ext>
            </a:extLst>
          </p:cNvPr>
          <p:cNvCxnSpPr>
            <a:cxnSpLocks/>
          </p:cNvCxnSpPr>
          <p:nvPr/>
        </p:nvCxnSpPr>
        <p:spPr>
          <a:xfrm flipH="1">
            <a:off x="2503504" y="1048913"/>
            <a:ext cx="1757778" cy="122377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6C8F2170-7EB1-4921-BE39-3DAE34CC469F}"/>
              </a:ext>
            </a:extLst>
          </p:cNvPr>
          <p:cNvCxnSpPr/>
          <p:nvPr/>
        </p:nvCxnSpPr>
        <p:spPr>
          <a:xfrm>
            <a:off x="7208668" y="1048913"/>
            <a:ext cx="1970843" cy="122377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  <a:effectLst>
            <a:softEdge rad="127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3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06EFE-2EFD-49CC-B43C-DDD239B2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53" y="311031"/>
            <a:ext cx="10515600" cy="1325563"/>
          </a:xfrm>
        </p:spPr>
        <p:txBody>
          <a:bodyPr>
            <a:normAutofit fontScale="90000"/>
          </a:bodyPr>
          <a:lstStyle/>
          <a:p>
            <a:pPr marL="55245" indent="-6350" algn="ctr">
              <a:lnSpc>
                <a:spcPct val="115000"/>
              </a:lnSpc>
              <a:spcAft>
                <a:spcPts val="65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4CF590-B303-4E80-8EB1-7C4A08363B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544" y="2085273"/>
            <a:ext cx="5556017" cy="432404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C8B0DC-CB33-40F7-BD28-8E57122C9065}"/>
              </a:ext>
            </a:extLst>
          </p:cNvPr>
          <p:cNvSpPr txBox="1"/>
          <p:nvPr/>
        </p:nvSpPr>
        <p:spPr>
          <a:xfrm>
            <a:off x="3048740" y="281528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Созвездия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9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06EFE-2EFD-49CC-B43C-DDD239B2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53" y="311031"/>
            <a:ext cx="10515600" cy="1325563"/>
          </a:xfrm>
        </p:spPr>
        <p:txBody>
          <a:bodyPr>
            <a:normAutofit fontScale="90000"/>
          </a:bodyPr>
          <a:lstStyle/>
          <a:p>
            <a:pPr marL="55245" indent="-6350" algn="ctr">
              <a:lnSpc>
                <a:spcPct val="115000"/>
              </a:lnSpc>
              <a:spcAft>
                <a:spcPts val="65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70FA22-5B98-4377-BF91-6493BC3B5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2" y="279671"/>
            <a:ext cx="2582371" cy="231348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C04AC0-3AFA-4CDC-A39D-D17D5EBBB8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2" y="2818887"/>
            <a:ext cx="2761128" cy="177374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7A5653-D2A1-4448-9DB3-07D99325FB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201" y="3384292"/>
            <a:ext cx="3511996" cy="28327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C3CB08-9A5B-49F4-A336-5D663783C6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30" y="279671"/>
            <a:ext cx="3831514" cy="25932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1C008A-FA6D-4A15-AF70-D3E8906958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51" y="3433508"/>
            <a:ext cx="3391271" cy="26951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2091F7-C005-4DF4-A4A5-6C8002E5C3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629" y="279671"/>
            <a:ext cx="3387029" cy="245271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E68930-43CD-4DAA-A9D3-695D013628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2" y="4753450"/>
            <a:ext cx="2761128" cy="204293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8389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F06EFE-2EFD-49CC-B43C-DDD239B2D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753" y="311031"/>
            <a:ext cx="10515600" cy="1325563"/>
          </a:xfrm>
        </p:spPr>
        <p:txBody>
          <a:bodyPr>
            <a:normAutofit fontScale="90000"/>
          </a:bodyPr>
          <a:lstStyle/>
          <a:p>
            <a:pPr marL="55245" indent="-6350" algn="ctr">
              <a:lnSpc>
                <a:spcPct val="115000"/>
              </a:lnSpc>
              <a:spcAft>
                <a:spcPts val="65"/>
              </a:spcAft>
            </a:pPr>
            <a: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A692AE-F4B4-47DD-8955-2A1E6A732451}"/>
              </a:ext>
            </a:extLst>
          </p:cNvPr>
          <p:cNvSpPr txBox="1"/>
          <p:nvPr/>
        </p:nvSpPr>
        <p:spPr>
          <a:xfrm>
            <a:off x="680720" y="2670787"/>
            <a:ext cx="106196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120</Words>
  <Application>Microsoft Office PowerPoint</Application>
  <PresentationFormat>Широкоэкранный</PresentationFormat>
  <Paragraphs>29</Paragraphs>
  <Slides>9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    Координатная плоскость     </vt:lpstr>
      <vt:lpstr>Математический диктант</vt:lpstr>
      <vt:lpstr>Презентация PowerPoint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Кузина Наталья Юрьевна</cp:lastModifiedBy>
  <cp:revision>43</cp:revision>
  <dcterms:created xsi:type="dcterms:W3CDTF">2021-10-17T09:37:59Z</dcterms:created>
  <dcterms:modified xsi:type="dcterms:W3CDTF">2021-10-28T08:36:49Z</dcterms:modified>
</cp:coreProperties>
</file>